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CB"/>
    <a:srgbClr val="CCEC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4" autoAdjust="0"/>
    <p:restoredTop sz="94660"/>
  </p:normalViewPr>
  <p:slideViewPr>
    <p:cSldViewPr snapToGrid="0">
      <p:cViewPr>
        <p:scale>
          <a:sx n="100" d="100"/>
          <a:sy n="100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35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7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07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83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8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33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47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6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19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67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91727-647C-450B-9CC8-E9D90D15C6C3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443FB-66CF-4AC8-BB78-6E565850A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46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t="7607" b="7719"/>
          <a:stretch/>
        </p:blipFill>
        <p:spPr>
          <a:xfrm>
            <a:off x="0" y="1270000"/>
            <a:ext cx="6858000" cy="97536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829382" y="2959474"/>
            <a:ext cx="5368250" cy="5816977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安曇川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保健センター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今津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保健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センター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５月１８日（土）　　　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７月２０日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（土）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９月２１日（土）　　　１１月１６日（土）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若者応援ベース「みらくる」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１月１８日（土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３月１５日（土）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とパートナー、ご家族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妊婦さん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のみ参加も大歓迎です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持ち物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母子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健康手帳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/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9230" y="1756810"/>
            <a:ext cx="59085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妊娠・出産・育児を迎えるあなたへ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前向きな気持ちで出産を迎え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、赤ちゃんとの生活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をスタート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できます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ようにあなたの相談に助産師・</a:t>
            </a:r>
            <a:r>
              <a:rPr lang="ja-JP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保健師がお答えします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メモ 14"/>
          <p:cNvSpPr/>
          <p:nvPr/>
        </p:nvSpPr>
        <p:spPr>
          <a:xfrm>
            <a:off x="573391" y="8853134"/>
            <a:ext cx="3256478" cy="1029799"/>
          </a:xfrm>
          <a:prstGeom prst="foldedCorner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689" y="8790511"/>
            <a:ext cx="2889754" cy="774259"/>
          </a:xfrm>
          <a:prstGeom prst="rect">
            <a:avLst/>
          </a:prstGeom>
        </p:spPr>
      </p:pic>
      <p:sp>
        <p:nvSpPr>
          <p:cNvPr id="2" name="円/楕円 1"/>
          <p:cNvSpPr/>
          <p:nvPr/>
        </p:nvSpPr>
        <p:spPr>
          <a:xfrm>
            <a:off x="886662" y="7543876"/>
            <a:ext cx="1416092" cy="11315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2523732" y="7446572"/>
            <a:ext cx="1678871" cy="127155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348037" y="7469476"/>
            <a:ext cx="1672194" cy="123824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3080" y="7840151"/>
            <a:ext cx="1322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人形で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沐浴体験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59309" y="7543876"/>
            <a:ext cx="16292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パパ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妊婦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体験、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人形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お着が</a:t>
            </a:r>
            <a:r>
              <a:rPr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体験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10812" y="7726686"/>
            <a:ext cx="161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参加者同士、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先輩ママとの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おしゃべり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441" y="7050699"/>
            <a:ext cx="886228" cy="757656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1" name="テキスト ボックス 10"/>
          <p:cNvSpPr txBox="1"/>
          <p:nvPr/>
        </p:nvSpPr>
        <p:spPr>
          <a:xfrm>
            <a:off x="5211674" y="928133"/>
            <a:ext cx="1068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65A2C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ja-JP" altLang="en-US" sz="1400" dirty="0">
                <a:solidFill>
                  <a:srgbClr val="65A2C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</a:t>
            </a:r>
            <a:r>
              <a:rPr kumimoji="1" lang="ja-JP" altLang="en-US" sz="1400" dirty="0" smtClean="0">
                <a:solidFill>
                  <a:srgbClr val="65A2CB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</a:t>
            </a:r>
            <a:endParaRPr kumimoji="1" lang="ja-JP" altLang="en-US" sz="1400" dirty="0">
              <a:solidFill>
                <a:srgbClr val="65A2CB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8091" y="8944214"/>
            <a:ext cx="320059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予約制です。</a:t>
            </a:r>
            <a:endParaRPr lang="en-US" altLang="ja-JP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各回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とも１週間前までにお申し込みください。</a:t>
            </a:r>
            <a:endParaRPr lang="en-US" altLang="ja-JP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ご参加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お待ちしております♬</a:t>
            </a:r>
            <a:endParaRPr lang="en-US" altLang="ja-JP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（平日のみ個別対応可能です。</a:t>
            </a:r>
            <a:endParaRPr lang="en-US" altLang="ja-JP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事前に電話にてご相談下さい。）</a:t>
            </a:r>
            <a:endParaRPr kumimoji="1" lang="ja-JP" altLang="en-US" sz="11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6621" y="9097078"/>
            <a:ext cx="933890" cy="93538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73391" y="1201821"/>
            <a:ext cx="570675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 smtClean="0">
                <a:solidFill>
                  <a:srgbClr val="FF99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プレママ♡プレパパサロン</a:t>
            </a:r>
            <a:endParaRPr kumimoji="1" lang="ja-JP" altLang="en-US" sz="3600" b="1" u="sng" dirty="0">
              <a:solidFill>
                <a:srgbClr val="FF99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9230" y="9955317"/>
            <a:ext cx="4257391" cy="13696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kumimoji="1" lang="ja-JP" altLang="en-US" dirty="0" smtClean="0"/>
              <a:t>お申込み先</a:t>
            </a:r>
            <a:r>
              <a:rPr kumimoji="1" lang="ja-JP" altLang="en-US" dirty="0" smtClean="0"/>
              <a:t>・</a:t>
            </a:r>
            <a:r>
              <a:rPr kumimoji="1" lang="ja-JP" altLang="en-US" dirty="0" smtClean="0"/>
              <a:t>お問い合わせ先</a:t>
            </a:r>
            <a:r>
              <a:rPr kumimoji="1" lang="en-US" altLang="ja-JP" dirty="0" smtClean="0"/>
              <a:t>】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高島市健康推進課　</a:t>
            </a:r>
            <a:r>
              <a:rPr lang="en-US" altLang="ja-JP" dirty="0" smtClean="0"/>
              <a:t>TEL</a:t>
            </a:r>
            <a:r>
              <a:rPr lang="ja-JP" altLang="en-US" dirty="0" smtClean="0"/>
              <a:t>　</a:t>
            </a:r>
            <a:r>
              <a:rPr lang="en-US" altLang="ja-JP" dirty="0" smtClean="0"/>
              <a:t>0740-25-8110</a:t>
            </a:r>
          </a:p>
          <a:p>
            <a:r>
              <a:rPr lang="ja-JP" altLang="en-US" dirty="0"/>
              <a:t>　</a:t>
            </a:r>
            <a:r>
              <a:rPr lang="ja-JP" altLang="en-US" sz="1100" dirty="0">
                <a:latin typeface="+mn-ea"/>
              </a:rPr>
              <a:t>＊諸事情により妊娠が継続されていない方には、不要なご案内</a:t>
            </a:r>
            <a:r>
              <a:rPr lang="ja-JP" altLang="en-US" sz="1100" dirty="0" smtClean="0">
                <a:latin typeface="+mn-ea"/>
              </a:rPr>
              <a:t>と</a:t>
            </a:r>
            <a:endParaRPr lang="en-US" altLang="ja-JP" sz="1100" dirty="0" smtClean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</a:t>
            </a:r>
            <a:r>
              <a:rPr lang="ja-JP" altLang="en-US" sz="1100" dirty="0" smtClean="0">
                <a:latin typeface="+mn-ea"/>
              </a:rPr>
              <a:t>　　なり</a:t>
            </a:r>
            <a:r>
              <a:rPr lang="ja-JP" altLang="en-US" sz="1100" dirty="0">
                <a:latin typeface="+mn-ea"/>
              </a:rPr>
              <a:t>、申し訳ございません</a:t>
            </a:r>
            <a:r>
              <a:rPr lang="ja-JP" altLang="en-US" sz="1100" dirty="0" smtClean="0">
                <a:latin typeface="+mn-ea"/>
              </a:rPr>
              <a:t>。</a:t>
            </a:r>
            <a:endParaRPr lang="en-US" altLang="ja-JP" sz="1100" dirty="0" smtClean="0">
              <a:latin typeface="+mn-ea"/>
            </a:endParaRPr>
          </a:p>
          <a:p>
            <a:endParaRPr lang="ja-JP" altLang="en-US" dirty="0">
              <a:latin typeface="+mn-ea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017" y="10051796"/>
            <a:ext cx="1554615" cy="1211265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4541982" y="11172825"/>
            <a:ext cx="1738162" cy="276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8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30</Words>
  <Application>Microsoft Office PowerPoint</Application>
  <PresentationFormat>ワイド画面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小川 愛梨沙</dc:creator>
  <cp:lastModifiedBy>森 早苗</cp:lastModifiedBy>
  <cp:revision>35</cp:revision>
  <cp:lastPrinted>2024-04-09T06:58:04Z</cp:lastPrinted>
  <dcterms:created xsi:type="dcterms:W3CDTF">2024-02-26T05:50:39Z</dcterms:created>
  <dcterms:modified xsi:type="dcterms:W3CDTF">2024-04-09T06:59:40Z</dcterms:modified>
</cp:coreProperties>
</file>