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6" autoAdjust="0"/>
    <p:restoredTop sz="94660"/>
  </p:normalViewPr>
  <p:slideViewPr>
    <p:cSldViewPr snapToGrid="0">
      <p:cViewPr>
        <p:scale>
          <a:sx n="125" d="100"/>
          <a:sy n="125" d="100"/>
        </p:scale>
        <p:origin x="516" y="-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855C-DD76-4C6E-8FBA-8C581691F693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3F3E-74FE-49C6-832B-3C9EEB21A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92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855C-DD76-4C6E-8FBA-8C581691F693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3F3E-74FE-49C6-832B-3C9EEB21A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53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855C-DD76-4C6E-8FBA-8C581691F693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3F3E-74FE-49C6-832B-3C9EEB21A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59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855C-DD76-4C6E-8FBA-8C581691F693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3F3E-74FE-49C6-832B-3C9EEB21A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774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855C-DD76-4C6E-8FBA-8C581691F693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3F3E-74FE-49C6-832B-3C9EEB21A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41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855C-DD76-4C6E-8FBA-8C581691F693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3F3E-74FE-49C6-832B-3C9EEB21A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7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855C-DD76-4C6E-8FBA-8C581691F693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3F3E-74FE-49C6-832B-3C9EEB21A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73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855C-DD76-4C6E-8FBA-8C581691F693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3F3E-74FE-49C6-832B-3C9EEB21A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56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855C-DD76-4C6E-8FBA-8C581691F693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3F3E-74FE-49C6-832B-3C9EEB21A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4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855C-DD76-4C6E-8FBA-8C581691F693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3F3E-74FE-49C6-832B-3C9EEB21A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480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855C-DD76-4C6E-8FBA-8C581691F693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3F3E-74FE-49C6-832B-3C9EEB21A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79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9855C-DD76-4C6E-8FBA-8C581691F693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F3F3E-74FE-49C6-832B-3C9EEB21A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49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729250" y="894944"/>
            <a:ext cx="5399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>
                <a:solidFill>
                  <a:srgbClr val="FF99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プレママ♡プレパパサロン</a:t>
            </a:r>
            <a:endParaRPr kumimoji="1" lang="ja-JP" altLang="en-US" sz="3600" dirty="0">
              <a:solidFill>
                <a:srgbClr val="FF99FF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9436" y="1750979"/>
            <a:ext cx="5441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妊娠・出産・育児を迎えるあなたへ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前向きな気持ちで出産を迎え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、赤ちゃんとの生活をスタート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できますようにあなたの相談に助産師・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保健師がお答えします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sz="1400" dirty="0"/>
          </a:p>
        </p:txBody>
      </p:sp>
      <p:sp>
        <p:nvSpPr>
          <p:cNvPr id="7" name="角丸四角形 6"/>
          <p:cNvSpPr/>
          <p:nvPr/>
        </p:nvSpPr>
        <p:spPr>
          <a:xfrm>
            <a:off x="769436" y="2699347"/>
            <a:ext cx="5319124" cy="4029075"/>
          </a:xfrm>
          <a:prstGeom prst="round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01675" y="2780480"/>
            <a:ext cx="41338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日程</a:t>
            </a:r>
            <a:r>
              <a:rPr kumimoji="1"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５月</a:t>
            </a:r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１２日（月） </a:t>
            </a:r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安曇川</a:t>
            </a:r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保健センター</a:t>
            </a:r>
            <a:endParaRPr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７月</a:t>
            </a:r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１２日（土）　今津保健センター</a:t>
            </a:r>
            <a:endParaRPr kumimoji="1"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９月　８日</a:t>
            </a:r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（月）　安曇川保健センター</a:t>
            </a:r>
            <a:endParaRPr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１１月１８日（火）　今津保健センター</a:t>
            </a:r>
            <a:endParaRPr kumimoji="1"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１月</a:t>
            </a:r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１７日（土）　安曇川保健センター</a:t>
            </a:r>
            <a:endParaRPr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３月　７日</a:t>
            </a:r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（土）　</a:t>
            </a:r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今津</a:t>
            </a:r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保健センター</a:t>
            </a:r>
            <a:endParaRPr kumimoji="1"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時間</a:t>
            </a:r>
            <a:r>
              <a:rPr kumimoji="1"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r>
              <a:rPr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10</a:t>
            </a:r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00</a:t>
            </a:r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30</a:t>
            </a:r>
            <a:endParaRPr kumimoji="1"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対象</a:t>
            </a:r>
            <a:r>
              <a:rPr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週以降の妊婦さんとパートナー、ご家族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妊婦さんのみ参加も大歓迎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持ち物</a:t>
            </a:r>
            <a:r>
              <a:rPr kumimoji="1"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母子手帳</a:t>
            </a:r>
            <a:endParaRPr kumimoji="1"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内容</a:t>
            </a:r>
            <a:r>
              <a:rPr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・人形での沐浴体験、お着替え体験</a:t>
            </a:r>
            <a:endParaRPr kumimoji="1"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・パパの妊婦体験</a:t>
            </a:r>
            <a:endParaRPr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・ママやパパ同士、先輩ママとのお話し</a:t>
            </a:r>
            <a:endParaRPr kumimoji="1"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対角する 2 つの角を切り取った四角形 11"/>
          <p:cNvSpPr/>
          <p:nvPr/>
        </p:nvSpPr>
        <p:spPr>
          <a:xfrm>
            <a:off x="729250" y="6951629"/>
            <a:ext cx="2671763" cy="1716941"/>
          </a:xfrm>
          <a:prstGeom prst="snip2Diag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062875">
            <a:off x="537306" y="6756211"/>
            <a:ext cx="596955" cy="59695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2781" y="8216363"/>
            <a:ext cx="672387" cy="67557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2910" y="5455590"/>
            <a:ext cx="1049976" cy="1181707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923924" y="7202300"/>
            <a:ext cx="233362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予約制です。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各回とも１週間前までにお申し込みください。</a:t>
            </a:r>
            <a:endParaRPr lang="en-US" altLang="ja-JP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ご参加お待ちして</a:t>
            </a:r>
            <a:r>
              <a:rPr lang="ja-JP" alt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r>
              <a:rPr lang="ja-JP" alt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ます♬</a:t>
            </a:r>
            <a:endParaRPr lang="en-US" altLang="ja-JP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平日のみ個別対応可能です。</a:t>
            </a:r>
            <a:endParaRPr lang="en-US" altLang="ja-JP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事前に電話にてご相談下さい。）</a:t>
            </a:r>
            <a:endParaRPr lang="ja-JP" altLang="en-US" sz="10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7077" y="8961445"/>
            <a:ext cx="5441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＊諸事情に</a:t>
            </a:r>
            <a:r>
              <a:rPr lang="ja-JP" altLang="en-US" sz="1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より妊娠を継続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されていない方には、不要なご案内となり、申し訳ございません。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15" name="対角する 2 つの角を切り取った四角形 14"/>
          <p:cNvSpPr/>
          <p:nvPr/>
        </p:nvSpPr>
        <p:spPr>
          <a:xfrm>
            <a:off x="3620747" y="6954566"/>
            <a:ext cx="2341903" cy="1728328"/>
          </a:xfrm>
          <a:prstGeom prst="snip2Diag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808218" y="7869991"/>
            <a:ext cx="194379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お申込み・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お問い合わせ先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高島市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役所健康推進課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0740-25-811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810333" y="7186609"/>
            <a:ext cx="1256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二次元コードからもお申込みいただけます。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6430" y="7137084"/>
            <a:ext cx="643985" cy="64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7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104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小川 愛梨沙</dc:creator>
  <cp:lastModifiedBy>小川 愛梨沙</cp:lastModifiedBy>
  <cp:revision>19</cp:revision>
  <cp:lastPrinted>2025-04-04T01:31:18Z</cp:lastPrinted>
  <dcterms:created xsi:type="dcterms:W3CDTF">2024-12-25T00:18:02Z</dcterms:created>
  <dcterms:modified xsi:type="dcterms:W3CDTF">2025-04-08T07:55:07Z</dcterms:modified>
</cp:coreProperties>
</file>