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12192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4" autoAdjust="0"/>
    <p:restoredTop sz="94660"/>
  </p:normalViewPr>
  <p:slideViewPr>
    <p:cSldViewPr snapToGrid="0">
      <p:cViewPr>
        <p:scale>
          <a:sx n="125" d="100"/>
          <a:sy n="125" d="100"/>
        </p:scale>
        <p:origin x="336" y="-53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8E5E-448A-4D86-BB6C-88EA4289E5BC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C8DD5-8323-4079-B7EC-DD48B534AE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157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8E5E-448A-4D86-BB6C-88EA4289E5BC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C8DD5-8323-4079-B7EC-DD48B534AE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7099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8E5E-448A-4D86-BB6C-88EA4289E5BC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C8DD5-8323-4079-B7EC-DD48B534AE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3289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8E5E-448A-4D86-BB6C-88EA4289E5BC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C8DD5-8323-4079-B7EC-DD48B534AE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6748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8E5E-448A-4D86-BB6C-88EA4289E5BC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C8DD5-8323-4079-B7EC-DD48B534AE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4058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8E5E-448A-4D86-BB6C-88EA4289E5BC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C8DD5-8323-4079-B7EC-DD48B534AE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4030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8E5E-448A-4D86-BB6C-88EA4289E5BC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C8DD5-8323-4079-B7EC-DD48B534AE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2316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8E5E-448A-4D86-BB6C-88EA4289E5BC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C8DD5-8323-4079-B7EC-DD48B534AE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6901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8E5E-448A-4D86-BB6C-88EA4289E5BC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C8DD5-8323-4079-B7EC-DD48B534AE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534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8E5E-448A-4D86-BB6C-88EA4289E5BC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C8DD5-8323-4079-B7EC-DD48B534AE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99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8E5E-448A-4D86-BB6C-88EA4289E5BC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C8DD5-8323-4079-B7EC-DD48B534AE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8579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F8E5E-448A-4D86-BB6C-88EA4289E5BC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C8DD5-8323-4079-B7EC-DD48B534AE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239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メモ 16"/>
          <p:cNvSpPr/>
          <p:nvPr/>
        </p:nvSpPr>
        <p:spPr>
          <a:xfrm>
            <a:off x="510130" y="3990463"/>
            <a:ext cx="5925678" cy="4544328"/>
          </a:xfrm>
          <a:prstGeom prst="foldedCorner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18832"/>
            <a:ext cx="6858000" cy="1168836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-314511" y="1805289"/>
            <a:ext cx="8705883" cy="120032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3600" b="1" u="sng" dirty="0" smtClean="0">
                <a:solidFill>
                  <a:srgbClr val="F2A3C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ふたごちゃん・</a:t>
            </a:r>
            <a:endParaRPr lang="en-US" altLang="ja-JP" sz="3600" b="1" u="sng" dirty="0" smtClean="0">
              <a:solidFill>
                <a:srgbClr val="F2A3C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3600" b="1" u="sng" dirty="0" err="1" smtClean="0">
                <a:solidFill>
                  <a:srgbClr val="F2A3C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みつごちゃんひろば</a:t>
            </a:r>
            <a:endParaRPr lang="ja-JP" altLang="en-US" sz="3600" b="1" u="sng" dirty="0">
              <a:solidFill>
                <a:srgbClr val="F2A3C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61772" y="2975424"/>
            <a:ext cx="82296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「ふたごちゃん・</a:t>
            </a:r>
            <a:r>
              <a:rPr lang="ja-JP" altLang="en-US" sz="1600" b="1" dirty="0" err="1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みつごちゃん</a:t>
            </a:r>
            <a:r>
              <a:rPr lang="ja-JP" altLang="en-US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ママとつながりたい！」</a:t>
            </a:r>
            <a:endParaRPr lang="en-US" altLang="ja-JP" sz="1600" b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「先輩ママの体験談が聞きたい！」</a:t>
            </a:r>
            <a:endParaRPr lang="en-US" altLang="ja-JP" sz="1600" b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lang="en-US" altLang="ja-JP" sz="1400" b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テキスト ボックス 8"/>
          <p:cNvSpPr txBox="1"/>
          <p:nvPr/>
        </p:nvSpPr>
        <p:spPr>
          <a:xfrm>
            <a:off x="670123" y="4213224"/>
            <a:ext cx="58974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対象：ふたご・</a:t>
            </a:r>
            <a:r>
              <a:rPr kumimoji="1" lang="ja-JP" altLang="en-US" sz="1400" dirty="0" err="1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みつごちゃ</a:t>
            </a:r>
            <a:r>
              <a:rPr lang="ja-JP" altLang="en-US" sz="14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ん</a:t>
            </a:r>
            <a:r>
              <a:rPr kumimoji="1" lang="ja-JP" altLang="en-US" sz="1400" dirty="0" err="1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子育て中の方</a:t>
            </a:r>
            <a:endParaRPr kumimoji="1"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またはふたご・</a:t>
            </a:r>
            <a:r>
              <a:rPr kumimoji="1" lang="ja-JP" altLang="en-US" sz="1400" dirty="0" err="1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みつごちゃんを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妊娠中の方</a:t>
            </a:r>
            <a:endParaRPr kumimoji="1"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内容：親子のふれあい遊び、交流等</a:t>
            </a:r>
            <a:endParaRPr kumimoji="1"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</a:t>
            </a:r>
            <a:r>
              <a:rPr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お子さんの計測もできます。</a:t>
            </a:r>
            <a:endParaRPr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スタッフ：保健師、助産師、子育て支援センター保育士、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結びと育ちの応援団、子育て支援グループサンサン</a:t>
            </a:r>
            <a:endParaRPr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日時：</a:t>
            </a:r>
            <a:r>
              <a:rPr kumimoji="1"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00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kumimoji="1"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11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30</a:t>
            </a:r>
          </a:p>
          <a:p>
            <a:pPr marL="449263"/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令和６年６月２１日（金）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今津保健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センター　ホール</a:t>
            </a:r>
            <a:endParaRPr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449263"/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令和６年１０月１９日（土） 安曇川保健センター　すこやかルーム</a:t>
            </a:r>
            <a:endParaRPr kumimoji="1"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持ち物：母子手帳</a:t>
            </a:r>
            <a:endParaRPr kumimoji="1"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計測をご希望の場合は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バスタオルをご持参ください</a:t>
            </a:r>
            <a:endParaRPr kumimoji="1"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予約制です。下記までご連絡いただくか、</a:t>
            </a:r>
            <a:endParaRPr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二次元コードよりお申込みください。</a:t>
            </a:r>
            <a:endParaRPr kumimoji="1"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" name="テキスト ボックス 10"/>
          <p:cNvSpPr txBox="1"/>
          <p:nvPr/>
        </p:nvSpPr>
        <p:spPr>
          <a:xfrm>
            <a:off x="207606" y="9927559"/>
            <a:ext cx="2138782" cy="954107"/>
          </a:xfrm>
          <a:prstGeom prst="rect">
            <a:avLst/>
          </a:prstGeom>
          <a:noFill/>
          <a:ln>
            <a:solidFill>
              <a:srgbClr val="F2A3C5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400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お申込み先・お問合せ先</a:t>
            </a:r>
            <a:endParaRPr kumimoji="1" lang="en-US" altLang="ja-JP" sz="1400" u="sng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高島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市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役所健康推進課</a:t>
            </a:r>
            <a:endParaRPr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TEL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25-8110</a:t>
            </a:r>
          </a:p>
          <a:p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担当　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保健師　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小川</a:t>
            </a:r>
            <a:endParaRPr kumimoji="1"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0900" y="9221001"/>
            <a:ext cx="1414395" cy="1731414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98044" y="8828624"/>
            <a:ext cx="475529" cy="475529"/>
          </a:xfrm>
          <a:prstGeom prst="rect">
            <a:avLst/>
          </a:prstGeom>
        </p:spPr>
      </p:pic>
      <p:sp>
        <p:nvSpPr>
          <p:cNvPr id="15" name="円形吹き出し 14"/>
          <p:cNvSpPr/>
          <p:nvPr/>
        </p:nvSpPr>
        <p:spPr>
          <a:xfrm>
            <a:off x="2346388" y="8694029"/>
            <a:ext cx="3044762" cy="1755009"/>
          </a:xfrm>
          <a:prstGeom prst="wedgeEllipseCallout">
            <a:avLst>
              <a:gd name="adj1" fmla="val 49916"/>
              <a:gd name="adj2" fmla="val 22837"/>
            </a:avLst>
          </a:prstGeom>
          <a:noFill/>
          <a:ln w="38100">
            <a:solidFill>
              <a:srgbClr val="F2A3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en-US" altLang="ja-JP" sz="16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保育士さんが遊びを</a:t>
            </a:r>
            <a:endParaRPr kumimoji="1"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教えてくれたり、</a:t>
            </a:r>
            <a:endParaRPr kumimoji="1"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先輩ママが体験談を</a:t>
            </a:r>
            <a:endParaRPr kumimoji="1"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お話ししてくれますよ！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772" y="2557700"/>
            <a:ext cx="1209226" cy="959548"/>
          </a:xfrm>
          <a:prstGeom prst="rect">
            <a:avLst/>
          </a:prstGeom>
        </p:spPr>
      </p:pic>
      <p:sp>
        <p:nvSpPr>
          <p:cNvPr id="19" name="テキスト ボックス 18"/>
          <p:cNvSpPr txBox="1"/>
          <p:nvPr/>
        </p:nvSpPr>
        <p:spPr>
          <a:xfrm>
            <a:off x="0" y="3582765"/>
            <a:ext cx="808871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ふたごや</a:t>
            </a:r>
            <a:r>
              <a:rPr lang="ja-JP" altLang="en-US" sz="1600" b="1" dirty="0" err="1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みつごを</a:t>
            </a:r>
            <a:r>
              <a:rPr lang="ja-JP" altLang="en-US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子育て中の方、一緒にふれあい遊びやお話をしませんか？</a:t>
            </a:r>
          </a:p>
          <a:p>
            <a:endParaRPr kumimoji="1" lang="ja-JP" altLang="en-US" dirty="0"/>
          </a:p>
        </p:txBody>
      </p:sp>
      <p:sp>
        <p:nvSpPr>
          <p:cNvPr id="21" name="テキスト ボックス 17"/>
          <p:cNvSpPr txBox="1"/>
          <p:nvPr/>
        </p:nvSpPr>
        <p:spPr>
          <a:xfrm>
            <a:off x="207606" y="8694029"/>
            <a:ext cx="28238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↓申し込み二次元コード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5219" y="8940845"/>
            <a:ext cx="924275" cy="925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67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80</Words>
  <Application>Microsoft Office PowerPoint</Application>
  <PresentationFormat>ワイド画面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Meiryo UI</vt:lpstr>
      <vt:lpstr>ＭＳ Ｐゴシック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>HP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小川 愛梨沙</dc:creator>
  <cp:lastModifiedBy>小川 愛梨沙</cp:lastModifiedBy>
  <cp:revision>10</cp:revision>
  <cp:lastPrinted>2024-04-05T08:39:58Z</cp:lastPrinted>
  <dcterms:created xsi:type="dcterms:W3CDTF">2024-02-26T06:30:24Z</dcterms:created>
  <dcterms:modified xsi:type="dcterms:W3CDTF">2024-04-09T06:18:21Z</dcterms:modified>
</cp:coreProperties>
</file>