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99"/>
    <a:srgbClr val="FFFF99"/>
    <a:srgbClr val="D2A6C7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6" autoAdjust="0"/>
    <p:restoredTop sz="94660"/>
  </p:normalViewPr>
  <p:slideViewPr>
    <p:cSldViewPr snapToGrid="0">
      <p:cViewPr>
        <p:scale>
          <a:sx n="125" d="100"/>
          <a:sy n="125" d="100"/>
        </p:scale>
        <p:origin x="516" y="-4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7BB6D-B8C0-4CB5-A4A2-569D4A5A4BEF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73973-2D8D-4000-BF0A-21EE76B3D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76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73973-2D8D-4000-BF0A-21EE76B3D1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8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93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84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42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68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27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55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78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4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89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26EC-60C0-4D38-A831-C85403D57CB8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5915-7D59-47F6-9493-7EDE81053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39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524000" y="1524000"/>
            <a:ext cx="9906001" cy="685800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899160" y="1902296"/>
            <a:ext cx="5394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ベビーマッサージ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や骨盤ケアを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通して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赤ちゃん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やママ達と気軽に交流してみませんか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?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840" y="566970"/>
            <a:ext cx="5726723" cy="7683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2428" y="1216188"/>
            <a:ext cx="4217546" cy="686108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52780" y="3383234"/>
            <a:ext cx="5478780" cy="2152913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652780" y="5768340"/>
            <a:ext cx="5486400" cy="2179320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2780" y="2588822"/>
            <a:ext cx="5478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♪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生後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か月～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か月まで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の赤ちゃんとお母さん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（対象以外は相談に応じて）</a:t>
            </a:r>
          </a:p>
          <a:p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♪</a:t>
            </a:r>
            <a:r>
              <a:rPr lang="ja-JP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１０時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００分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～１１時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３０分</a:t>
            </a:r>
            <a:endParaRPr lang="ja-JP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1" name="円形吹き出し 10"/>
          <p:cNvSpPr/>
          <p:nvPr/>
        </p:nvSpPr>
        <p:spPr>
          <a:xfrm>
            <a:off x="4754879" y="2548627"/>
            <a:ext cx="1288075" cy="688995"/>
          </a:xfrm>
          <a:prstGeom prst="wedgeEllipseCallout">
            <a:avLst>
              <a:gd name="adj1" fmla="val -66322"/>
              <a:gd name="adj2" fmla="val -18544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53294" y="2700102"/>
            <a:ext cx="10896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組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予約制です♪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52428" y="9178053"/>
            <a:ext cx="4287312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＊体調不良の際は、来所を控えていただきますようお願いします。</a:t>
            </a:r>
          </a:p>
          <a:p>
            <a:endParaRPr kumimoji="1" lang="ja-JP" altLang="en-US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708660" y="8036139"/>
            <a:ext cx="2324100" cy="1141913"/>
          </a:xfrm>
          <a:prstGeom prst="snip2Diag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599" y="8036139"/>
            <a:ext cx="2702560" cy="114614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2834" y="3636992"/>
            <a:ext cx="661586" cy="62052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771378" y="3560700"/>
            <a:ext cx="52415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♪ベビーマッサージ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♪</a:t>
            </a:r>
            <a:endParaRPr kumimoji="1" lang="en-US" altLang="ja-JP" sz="9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講師：ベビーマッサージセラピスト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田中　汐乃　</a:t>
            </a:r>
            <a:r>
              <a:rPr lang="ja-JP" altLang="en-US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さん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持ち物：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ベビー用オイル</a:t>
            </a:r>
            <a:r>
              <a:rPr lang="ja-JP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（家でパッチテストをしてからご持参ください）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バスタオル、赤ちゃんの飲み物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、母子手帳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日程：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４月２４日（木）安曇川保健センター　　６月２６日（木）今津保健センター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８月２８日（木）安曇川保健センター　１０月３０日（木）今津保健センター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１２月２５日（木）安曇川保健センター　　２月　５日（木）今津保健センター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✿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パッチテスト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：二の腕の内側にオイルを塗り、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分おいて皮膚に異常が出なければ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大丈夫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☺</a:t>
            </a:r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✿予防接種後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時間は、ベビーマッサージができませんのでご注意ください。</a:t>
            </a: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✿ベビーマッサージは家族の参加も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7190" y="5879843"/>
            <a:ext cx="518996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9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♪</a:t>
            </a:r>
            <a:r>
              <a:rPr lang="ja-JP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骨盤ケア♪</a:t>
            </a:r>
            <a:endParaRPr lang="ja-JP" altLang="ja-JP" sz="9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講師：日本マタニティ整体協会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認定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骨盤ケアインストラクター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大山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抄恵　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さん</a:t>
            </a:r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持ち物：スポーツタオル、バスタオル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、飲み物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、母子手帳</a:t>
            </a: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✿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動きやすい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服装・５本指ソックス（あれば）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でお越し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５月２２日（木）今津保健センター　　７月２４日（木）安曇川保健センター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９月１８日（木）今津保健センター　１１月　６日（木）安曇川保健センター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１月２２日（木）今津保健センター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３月　５日（木）安曇川保健センター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✿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託児がありますが、ご家庭で預かっていただける場合はご協力ください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ご希望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の方は予約時にお伝えください。</a:t>
            </a: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当日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は、お気に入りのおもちゃ（名前を書いたもの）を一つご持参ください。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05029" y="8596437"/>
            <a:ext cx="2095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お申込み・お問い合わせ先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高島市役所健康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推進課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0740-25-8110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87388" y="8159944"/>
            <a:ext cx="188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二次元コードからもお申込み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いただけます。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1037" y="7942736"/>
            <a:ext cx="596277" cy="594249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1061829" y="8232603"/>
            <a:ext cx="22813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予約制です。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各回とも１週間前までに</a:t>
            </a:r>
            <a:endParaRPr lang="en-US" altLang="ja-JP" sz="9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お申し込みください。</a:t>
            </a:r>
            <a:endParaRPr lang="en-US" altLang="ja-JP" sz="9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ご参加お待ちしております♬</a:t>
            </a:r>
            <a:endParaRPr lang="en-US" altLang="ja-JP" sz="9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9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2" name="円/楕円 1"/>
          <p:cNvSpPr/>
          <p:nvPr/>
        </p:nvSpPr>
        <p:spPr>
          <a:xfrm>
            <a:off x="523240" y="3255422"/>
            <a:ext cx="810260" cy="326334"/>
          </a:xfrm>
          <a:prstGeom prst="ellipse">
            <a:avLst/>
          </a:prstGeom>
          <a:ln>
            <a:solidFill>
              <a:srgbClr val="FFCC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偶数月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531036" y="5609931"/>
            <a:ext cx="802464" cy="291157"/>
          </a:xfrm>
          <a:prstGeom prst="ellipse">
            <a:avLst/>
          </a:prstGeom>
          <a:ln>
            <a:solidFill>
              <a:srgbClr val="FFCC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奇数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62169" y="8187551"/>
            <a:ext cx="639790" cy="6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3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96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小川 愛梨沙</dc:creator>
  <cp:lastModifiedBy>小川 愛梨沙</cp:lastModifiedBy>
  <cp:revision>26</cp:revision>
  <cp:lastPrinted>2025-04-04T01:55:32Z</cp:lastPrinted>
  <dcterms:created xsi:type="dcterms:W3CDTF">2024-12-25T00:40:42Z</dcterms:created>
  <dcterms:modified xsi:type="dcterms:W3CDTF">2025-04-09T05:03:31Z</dcterms:modified>
</cp:coreProperties>
</file>